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" panose="020F0502020204030204" pitchFamily="2" charset="0"/>
      <p:regular r:id="rId15"/>
    </p:embeddedFont>
    <p:embeddedFont>
      <p:font typeface="Foda Display" panose="020B0604020202020204" charset="-7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41908" y="2949605"/>
            <a:ext cx="3004184" cy="4387791"/>
          </a:xfrm>
          <a:custGeom>
            <a:avLst/>
            <a:gdLst/>
            <a:ahLst/>
            <a:cxnLst/>
            <a:rect l="l" t="t" r="r" b="b"/>
            <a:pathLst>
              <a:path w="3004184" h="4387791">
                <a:moveTo>
                  <a:pt x="0" y="0"/>
                </a:moveTo>
                <a:lnTo>
                  <a:pt x="3004184" y="0"/>
                </a:lnTo>
                <a:lnTo>
                  <a:pt x="3004184" y="4387790"/>
                </a:lnTo>
                <a:lnTo>
                  <a:pt x="0" y="4387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3" name="Freeform 3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70" end="3740"/>
                </p14:media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3794472" y="1028700"/>
            <a:ext cx="3801979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465829" y="3495675"/>
            <a:ext cx="4989158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Get in touch with your travel companions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3" name="Freeform 3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695087" y="1028700"/>
            <a:ext cx="3801979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45675" y="4029075"/>
            <a:ext cx="4989158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Use our dark mode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0" end="860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804878" y="1028700"/>
            <a:ext cx="3781168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987136" y="4029075"/>
            <a:ext cx="4989158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Manage your notifications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5" name="Freeform 5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3" name="Freeform 3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783494" y="1028700"/>
            <a:ext cx="370332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96290" y="4029075"/>
            <a:ext cx="5956312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Modify your login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1985" y="2842143"/>
            <a:ext cx="15647487" cy="4387791"/>
            <a:chOff x="0" y="0"/>
            <a:chExt cx="20863316" cy="5850388"/>
          </a:xfrm>
        </p:grpSpPr>
        <p:sp>
          <p:nvSpPr>
            <p:cNvPr id="3" name="Freeform 3"/>
            <p:cNvSpPr/>
            <p:nvPr/>
          </p:nvSpPr>
          <p:spPr>
            <a:xfrm>
              <a:off x="979552" y="0"/>
              <a:ext cx="3963512" cy="5850388"/>
            </a:xfrm>
            <a:custGeom>
              <a:avLst/>
              <a:gdLst/>
              <a:ahLst/>
              <a:cxnLst/>
              <a:rect l="l" t="t" r="r" b="b"/>
              <a:pathLst>
                <a:path w="3963512" h="5850388">
                  <a:moveTo>
                    <a:pt x="0" y="0"/>
                  </a:moveTo>
                  <a:lnTo>
                    <a:pt x="3963512" y="0"/>
                  </a:lnTo>
                  <a:lnTo>
                    <a:pt x="3963512" y="5850388"/>
                  </a:lnTo>
                  <a:lnTo>
                    <a:pt x="0" y="5850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30" r="-530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67915"/>
              <a:ext cx="20863316" cy="3476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12000">
                  <a:solidFill>
                    <a:srgbClr val="0D0D0D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3" name="Freeform 3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116622" y="2026323"/>
            <a:ext cx="2077486" cy="2077486"/>
          </a:xfrm>
          <a:custGeom>
            <a:avLst/>
            <a:gdLst/>
            <a:ahLst/>
            <a:cxnLst/>
            <a:rect l="l" t="t" r="r" b="b"/>
            <a:pathLst>
              <a:path w="2077486" h="2077486">
                <a:moveTo>
                  <a:pt x="0" y="0"/>
                </a:moveTo>
                <a:lnTo>
                  <a:pt x="2077486" y="0"/>
                </a:lnTo>
                <a:lnTo>
                  <a:pt x="2077486" y="2077487"/>
                </a:lnTo>
                <a:lnTo>
                  <a:pt x="0" y="2077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3554045" y="2016554"/>
            <a:ext cx="2087255" cy="2087255"/>
          </a:xfrm>
          <a:custGeom>
            <a:avLst/>
            <a:gdLst/>
            <a:ahLst/>
            <a:cxnLst/>
            <a:rect l="l" t="t" r="r" b="b"/>
            <a:pathLst>
              <a:path w="2087255" h="2087255">
                <a:moveTo>
                  <a:pt x="0" y="0"/>
                </a:moveTo>
                <a:lnTo>
                  <a:pt x="2087256" y="0"/>
                </a:lnTo>
                <a:lnTo>
                  <a:pt x="2087256" y="2087256"/>
                </a:lnTo>
                <a:lnTo>
                  <a:pt x="0" y="2087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1116622" y="4497754"/>
            <a:ext cx="2116563" cy="2116563"/>
          </a:xfrm>
          <a:custGeom>
            <a:avLst/>
            <a:gdLst/>
            <a:ahLst/>
            <a:cxnLst/>
            <a:rect l="l" t="t" r="r" b="b"/>
            <a:pathLst>
              <a:path w="2116563" h="2116563">
                <a:moveTo>
                  <a:pt x="0" y="0"/>
                </a:moveTo>
                <a:lnTo>
                  <a:pt x="2116563" y="0"/>
                </a:lnTo>
                <a:lnTo>
                  <a:pt x="2116563" y="2116563"/>
                </a:lnTo>
                <a:lnTo>
                  <a:pt x="0" y="2116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3610218" y="4525811"/>
            <a:ext cx="2111679" cy="2111679"/>
          </a:xfrm>
          <a:custGeom>
            <a:avLst/>
            <a:gdLst/>
            <a:ahLst/>
            <a:cxnLst/>
            <a:rect l="l" t="t" r="r" b="b"/>
            <a:pathLst>
              <a:path w="2111679" h="2111679">
                <a:moveTo>
                  <a:pt x="0" y="0"/>
                </a:moveTo>
                <a:lnTo>
                  <a:pt x="2111679" y="0"/>
                </a:lnTo>
                <a:lnTo>
                  <a:pt x="2111679" y="2111678"/>
                </a:lnTo>
                <a:lnTo>
                  <a:pt x="0" y="2111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1077545" y="7004842"/>
            <a:ext cx="2116563" cy="2116563"/>
          </a:xfrm>
          <a:custGeom>
            <a:avLst/>
            <a:gdLst/>
            <a:ahLst/>
            <a:cxnLst/>
            <a:rect l="l" t="t" r="r" b="b"/>
            <a:pathLst>
              <a:path w="2116563" h="2116563">
                <a:moveTo>
                  <a:pt x="0" y="0"/>
                </a:moveTo>
                <a:lnTo>
                  <a:pt x="2116563" y="0"/>
                </a:lnTo>
                <a:lnTo>
                  <a:pt x="2116563" y="2116563"/>
                </a:lnTo>
                <a:lnTo>
                  <a:pt x="0" y="2116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3610218" y="7004842"/>
            <a:ext cx="2116563" cy="2116563"/>
          </a:xfrm>
          <a:custGeom>
            <a:avLst/>
            <a:gdLst/>
            <a:ahLst/>
            <a:cxnLst/>
            <a:rect l="l" t="t" r="r" b="b"/>
            <a:pathLst>
              <a:path w="2116563" h="2116563">
                <a:moveTo>
                  <a:pt x="0" y="0"/>
                </a:moveTo>
                <a:lnTo>
                  <a:pt x="2116564" y="0"/>
                </a:lnTo>
                <a:lnTo>
                  <a:pt x="2116564" y="2116563"/>
                </a:lnTo>
                <a:lnTo>
                  <a:pt x="0" y="21165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8E3C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40962" y="1254369"/>
            <a:ext cx="6262077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Our Targets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0962" y="3080914"/>
            <a:ext cx="6323670" cy="498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Anton"/>
                <a:ea typeface="Anton"/>
                <a:cs typeface="Anton"/>
                <a:sym typeface="Anton"/>
              </a:rPr>
              <a:t>18-30 years old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Anton"/>
                <a:ea typeface="Anton"/>
                <a:cs typeface="Anton"/>
                <a:sym typeface="Anton"/>
              </a:rPr>
              <a:t>Budget-Conscious Travelers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Anton"/>
                <a:ea typeface="Anton"/>
                <a:cs typeface="Anton"/>
                <a:sym typeface="Anton"/>
              </a:rPr>
              <a:t>Solo Travelers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Anton"/>
                <a:ea typeface="Anton"/>
                <a:cs typeface="Anton"/>
                <a:sym typeface="Anton"/>
              </a:rPr>
              <a:t>Social Explorers</a:t>
            </a:r>
          </a:p>
          <a:p>
            <a:pPr marL="798829" lvl="1" indent="-399415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545454"/>
                </a:solidFill>
                <a:latin typeface="Anton"/>
                <a:ea typeface="Anton"/>
                <a:cs typeface="Anton"/>
                <a:sym typeface="Anton"/>
              </a:rPr>
              <a:t>Personal Growth-Oriented Adventurers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699">
              <a:solidFill>
                <a:srgbClr val="545454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699">
              <a:solidFill>
                <a:srgbClr val="545454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3" name="Freeform 3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19.999" end="4280.001"/>
                </p14:media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3114084" y="1028700"/>
            <a:ext cx="3775525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543305" y="3495675"/>
            <a:ext cx="7187235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See upcoming trips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in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Explore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3" name="Freeform 3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90" end="2580"/>
                </p14:media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9653624" y="1028700"/>
            <a:ext cx="3787214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65769" y="4029075"/>
            <a:ext cx="4989158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Create a new experience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3" name="Freeform 3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0" end="10"/>
                </p14:media>
              </p:ext>
            </p:extLst>
          </p:nvPr>
        </p:nvPicPr>
        <p:blipFill>
          <a:blip r:embed="rId5"/>
          <a:srcRect r="344"/>
          <a:stretch>
            <a:fillRect/>
          </a:stretch>
        </p:blipFill>
        <p:spPr>
          <a:xfrm>
            <a:off x="3450162" y="1028700"/>
            <a:ext cx="3774184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870462" y="4029075"/>
            <a:ext cx="4989158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Manage your trips in Travels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3" name="Freeform 3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0" end="3030"/>
                </p14:media>
              </p:ext>
            </p:extLst>
          </p:nvPr>
        </p:nvPicPr>
        <p:blipFill>
          <a:blip r:embed="rId5"/>
          <a:srcRect l="159" t="2531"/>
          <a:stretch>
            <a:fillRect/>
          </a:stretch>
        </p:blipFill>
        <p:spPr>
          <a:xfrm>
            <a:off x="9796018" y="1028700"/>
            <a:ext cx="3771267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09305" y="4029075"/>
            <a:ext cx="7187235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Apply for new adventures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611393" y="1028700"/>
            <a:ext cx="3745259" cy="81514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37752" y="3495675"/>
            <a:ext cx="5370158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8D3B"/>
                </a:solidFill>
                <a:latin typeface="Anton"/>
                <a:ea typeface="Anton"/>
                <a:cs typeface="Anton"/>
                <a:sym typeface="Anton"/>
              </a:rPr>
              <a:t>Rate your past experiences and companions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089987" y="272835"/>
            <a:ext cx="3619859" cy="1004403"/>
            <a:chOff x="0" y="0"/>
            <a:chExt cx="4826479" cy="1339203"/>
          </a:xfrm>
        </p:grpSpPr>
        <p:sp>
          <p:nvSpPr>
            <p:cNvPr id="5" name="Freeform 5"/>
            <p:cNvSpPr/>
            <p:nvPr/>
          </p:nvSpPr>
          <p:spPr>
            <a:xfrm>
              <a:off x="226608" y="0"/>
              <a:ext cx="916911" cy="1339203"/>
            </a:xfrm>
            <a:custGeom>
              <a:avLst/>
              <a:gdLst/>
              <a:ahLst/>
              <a:cxnLst/>
              <a:rect l="l" t="t" r="r" b="b"/>
              <a:pathLst>
                <a:path w="916911" h="1339203">
                  <a:moveTo>
                    <a:pt x="0" y="0"/>
                  </a:moveTo>
                  <a:lnTo>
                    <a:pt x="916911" y="0"/>
                  </a:lnTo>
                  <a:lnTo>
                    <a:pt x="916911" y="1339203"/>
                  </a:lnTo>
                  <a:lnTo>
                    <a:pt x="0" y="133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224"/>
              <a:ext cx="4826479" cy="796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2746">
                  <a:solidFill>
                    <a:srgbClr val="FF8E3C"/>
                  </a:solidFill>
                  <a:latin typeface="Foda Display"/>
                  <a:ea typeface="Foda Display"/>
                  <a:cs typeface="Foda Display"/>
                  <a:sym typeface="Foda Display"/>
                </a:rPr>
                <a:t>eekScape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9395" y="3364197"/>
            <a:ext cx="6015970" cy="3368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5"/>
              </a:lnSpc>
              <a:spcBef>
                <a:spcPct val="0"/>
              </a:spcBef>
            </a:pPr>
            <a:r>
              <a:rPr lang="en-US" sz="9646">
                <a:solidFill>
                  <a:srgbClr val="0C0C0C"/>
                </a:solidFill>
                <a:latin typeface="Anton"/>
                <a:ea typeface="Anton"/>
                <a:cs typeface="Anton"/>
                <a:sym typeface="Anton"/>
              </a:rPr>
              <a:t>Our new features</a:t>
            </a:r>
          </a:p>
        </p:txBody>
      </p:sp>
      <p:sp>
        <p:nvSpPr>
          <p:cNvPr id="3" name="Freeform 3"/>
          <p:cNvSpPr/>
          <p:nvPr/>
        </p:nvSpPr>
        <p:spPr>
          <a:xfrm>
            <a:off x="5849851" y="3554697"/>
            <a:ext cx="2142427" cy="3129143"/>
          </a:xfrm>
          <a:custGeom>
            <a:avLst/>
            <a:gdLst/>
            <a:ahLst/>
            <a:cxnLst/>
            <a:rect l="l" t="t" r="r" b="b"/>
            <a:pathLst>
              <a:path w="2142427" h="3129143">
                <a:moveTo>
                  <a:pt x="0" y="0"/>
                </a:moveTo>
                <a:lnTo>
                  <a:pt x="2142427" y="0"/>
                </a:lnTo>
                <a:lnTo>
                  <a:pt x="2142427" y="3129143"/>
                </a:lnTo>
                <a:lnTo>
                  <a:pt x="0" y="3129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Custom</PresentationFormat>
  <Paragraphs>29</Paragraphs>
  <Slides>13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Anton</vt:lpstr>
      <vt:lpstr>Calibri</vt:lpstr>
      <vt:lpstr>Foda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eekScape</dc:title>
  <cp:lastModifiedBy>Alberto Pochettino</cp:lastModifiedBy>
  <cp:revision>1</cp:revision>
  <dcterms:created xsi:type="dcterms:W3CDTF">2006-08-16T00:00:00Z</dcterms:created>
  <dcterms:modified xsi:type="dcterms:W3CDTF">2025-06-24T15:18:53Z</dcterms:modified>
  <dc:identifier>DAGq5QOn6mg</dc:identifier>
</cp:coreProperties>
</file>